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hutnika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hutniczej: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b="1" u="sng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24.52.Z </a:t>
            </a:r>
            <a:r>
              <a:rPr lang="pl-PL" sz="2400" b="1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Odlewnictwo </a:t>
            </a:r>
            <a:r>
              <a:rPr lang="pl-PL" sz="2400" b="1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staliwa</a:t>
            </a:r>
          </a:p>
          <a:p>
            <a:pPr algn="ctr"/>
            <a:endParaRPr lang="pl-PL" sz="2400" b="1" u="sng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71.20.B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Pozostałe badania i analizy techniczne</a:t>
            </a:r>
          </a:p>
          <a:p>
            <a:pPr algn="ctr"/>
            <a:endParaRPr lang="pl-PL" sz="2400" b="1" u="sng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b="1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hutnika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238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2017-05-10T08:40:32Z</dcterms:modified>
</cp:coreProperties>
</file>