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4" r:id="rId16"/>
    <p:sldId id="272" r:id="rId17"/>
    <p:sldId id="273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124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-168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3544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439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73465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683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2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8884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45937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3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95080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316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3341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B1B3D-F73B-4CE3-B170-BD270259FCE9}" type="datetimeFigureOut">
              <a:rPr lang="en-US" smtClean="0"/>
              <a:pPr/>
              <a:t>5/4/2017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0CC36-187D-41A4-9DFD-364D992A07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035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logistyka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Obraz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24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4148"/>
          <a:stretch/>
        </p:blipFill>
        <p:spPr>
          <a:xfrm>
            <a:off x="-7498" y="0"/>
            <a:ext cx="12199498" cy="6849687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3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24691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0758"/>
          <a:stretch/>
        </p:blipFill>
        <p:spPr>
          <a:xfrm>
            <a:off x="1305" y="-1"/>
            <a:ext cx="12201568" cy="684937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4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opcje formularza</a:t>
            </a:r>
          </a:p>
        </p:txBody>
      </p:sp>
    </p:spTree>
    <p:extLst>
      <p:ext uri="{BB962C8B-B14F-4D97-AF65-F5344CB8AC3E}">
        <p14:creationId xmlns="" xmlns:p14="http://schemas.microsoft.com/office/powerpoint/2010/main" val="384986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5</a:t>
            </a:r>
          </a:p>
        </p:txBody>
      </p:sp>
      <p:sp>
        <p:nvSpPr>
          <p:cNvPr id="12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pola</a:t>
            </a:r>
          </a:p>
        </p:txBody>
      </p:sp>
    </p:spTree>
    <p:extLst>
      <p:ext uri="{BB962C8B-B14F-4D97-AF65-F5344CB8AC3E}">
        <p14:creationId xmlns="" xmlns:p14="http://schemas.microsoft.com/office/powerpoint/2010/main" val="62562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Wybierz przeważający i pozostałe rodzaje działalności według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Polskiej Klasyfikacji Działalności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43902"/>
          <a:stretch/>
        </p:blipFill>
        <p:spPr>
          <a:xfrm>
            <a:off x="1644770" y="3832119"/>
            <a:ext cx="8902460" cy="2108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83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PKD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04721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2254495"/>
            <a:ext cx="83732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Przykładowe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PKD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 działalności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logistycznej:</a:t>
            </a:r>
          </a:p>
          <a:p>
            <a:pPr algn="ctr"/>
            <a:r>
              <a:rPr lang="pl-PL" sz="2400" b="1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52.10.B</a:t>
            </a:r>
            <a:r>
              <a:rPr lang="pl-PL" sz="2400" u="sng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Magazynowanie i przechowywanie pozostałych towarów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52.29.C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pozostałych agencji transportowych</a:t>
            </a:r>
          </a:p>
          <a:p>
            <a:pPr algn="ctr"/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82.11.Z </a:t>
            </a:r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Działalność 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usługowa związana z administracyjną obsługą biura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11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wniosek!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72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VAT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urzędu skarbowego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(zanim wystawisz pierwszą fakturę)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0094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ZUS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zgłoszenie do ubezpieczenia społecznego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7 dni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6507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982390" y="1818036"/>
            <a:ext cx="822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72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zakładanie firmy</a:t>
            </a:r>
            <a:endParaRPr lang="en-US" sz="7200" dirty="0">
              <a:solidFill>
                <a:srgbClr val="FFFFFF"/>
              </a:solidFill>
            </a:endParaRPr>
          </a:p>
        </p:txBody>
      </p:sp>
      <p:cxnSp>
        <p:nvCxnSpPr>
          <p:cNvPr id="5" name="Łącznik prosty 4"/>
          <p:cNvCxnSpPr/>
          <p:nvPr/>
        </p:nvCxnSpPr>
        <p:spPr>
          <a:xfrm>
            <a:off x="1856185" y="2966627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Łącznik prosty 5"/>
          <p:cNvCxnSpPr/>
          <p:nvPr/>
        </p:nvCxnSpPr>
        <p:spPr>
          <a:xfrm>
            <a:off x="1856185" y="1783647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/>
          <p:cNvSpPr txBox="1"/>
          <p:nvPr/>
        </p:nvSpPr>
        <p:spPr>
          <a:xfrm>
            <a:off x="1982390" y="3566791"/>
            <a:ext cx="8227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podejmowanie działalności gospodarczej</a:t>
            </a:r>
          </a:p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poradnik dla </a:t>
            </a:r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technika logistyka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1856185" y="4808679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/>
          <p:cNvCxnSpPr/>
          <p:nvPr/>
        </p:nvCxnSpPr>
        <p:spPr>
          <a:xfrm>
            <a:off x="1856185" y="3394611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550" y="5154834"/>
            <a:ext cx="3238500" cy="14859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765102" y="6486845"/>
            <a:ext cx="24268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Szkoła Górska 2017</a:t>
            </a:r>
            <a:endParaRPr lang="en-US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95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od pomysłu do firmy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168649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pomysł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(co będziesz robił?)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7084258" y="2090510"/>
            <a:ext cx="3188455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analiza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(biznes plan)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1899482" y="4295451"/>
            <a:ext cx="8353424" cy="1652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latin typeface="Bebas Neue" panose="020B0606020202050201" pitchFamily="34" charset="-18"/>
              </a:rPr>
              <a:t>3. rejestracja</a:t>
            </a:r>
          </a:p>
          <a:p>
            <a:pPr algn="ctr"/>
            <a:r>
              <a:rPr lang="pl-PL" sz="2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(formalności)</a:t>
            </a:r>
          </a:p>
        </p:txBody>
      </p:sp>
    </p:spTree>
    <p:extLst>
      <p:ext uri="{BB962C8B-B14F-4D97-AF65-F5344CB8AC3E}">
        <p14:creationId xmlns="" xmlns:p14="http://schemas.microsoft.com/office/powerpoint/2010/main" val="3869123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045493" y="802372"/>
            <a:ext cx="8227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rejestracja działalności gospodarczej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1409791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767983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1899482" y="2090510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1. 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(wypełnij wniosek)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780479" y="2086213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2. podpis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(podpisz wniosek)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99482" y="4366026"/>
            <a:ext cx="3470540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3. VAT?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(rejestracji dla celów podatkowych)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780479" y="4361729"/>
            <a:ext cx="3492233" cy="15947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4. ZUS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(zgłoszenie do ubezpieczenia)</a:t>
            </a:r>
            <a:endParaRPr lang="pl-PL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179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Centralna Ewidencja i Informacja </a:t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 Działalności Gospodarczej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wypełnić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b="1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  <a:p>
            <a:pPr algn="ctr"/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możesz też złożyć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osobiście lub listem poleconym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3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1919288" y="1400888"/>
            <a:ext cx="8373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FFFFFF"/>
                </a:solidFill>
                <a:latin typeface="Bebas Neue" panose="020B0606020202050201" pitchFamily="34" charset="-18"/>
              </a:rPr>
              <a:t>CEIDG</a:t>
            </a: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/>
            </a:r>
            <a:b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Podpisz wniosek</a:t>
            </a:r>
            <a:endParaRPr lang="en-US" sz="2400" dirty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11" name="Łącznik prosty 10"/>
          <p:cNvCxnSpPr/>
          <p:nvPr/>
        </p:nvCxnSpPr>
        <p:spPr>
          <a:xfrm>
            <a:off x="1919288" y="2785883"/>
            <a:ext cx="837323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/>
          <p:cNvCxnSpPr/>
          <p:nvPr/>
        </p:nvCxnSpPr>
        <p:spPr>
          <a:xfrm>
            <a:off x="1919288" y="1366499"/>
            <a:ext cx="837323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e tekstowe 14"/>
          <p:cNvSpPr txBox="1"/>
          <p:nvPr/>
        </p:nvSpPr>
        <p:spPr>
          <a:xfrm>
            <a:off x="1919288" y="3310028"/>
            <a:ext cx="8373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online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podpiszesz za pomocą: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podpisu elektronicznego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zaufanego profilu </a:t>
            </a:r>
            <a:r>
              <a:rPr lang="pl-PL" sz="2400" dirty="0" err="1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ePUAP</a:t>
            </a:r>
            <a:endParaRPr lang="pl-PL" sz="2400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osobiście w dowolnym urzędzie gminy</a:t>
            </a:r>
          </a:p>
          <a:p>
            <a:pPr algn="ctr"/>
            <a:endParaRPr lang="pl-PL" sz="2400" b="1" dirty="0" smtClean="0">
              <a:solidFill>
                <a:srgbClr val="FFFFFF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Wniosek składany </a:t>
            </a:r>
            <a:r>
              <a:rPr lang="pl-PL" sz="2400" b="1" dirty="0" smtClean="0">
                <a:solidFill>
                  <a:srgbClr val="FFFFFF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 urzędzie gminy</a:t>
            </a:r>
            <a:r>
              <a:rPr lang="pl-PL" sz="2400" dirty="0" smtClean="0">
                <a:solidFill>
                  <a:srgbClr val="FFFFFF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podpisz osobiście</a:t>
            </a:r>
            <a:endParaRPr lang="en-US" sz="2400" b="1" dirty="0">
              <a:solidFill>
                <a:srgbClr val="FFFFFF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712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wniosek online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wypełnij formularz na stronie</a:t>
            </a:r>
          </a:p>
          <a:p>
            <a:pPr marL="0" indent="0" algn="ctr">
              <a:buNone/>
            </a:pPr>
            <a:r>
              <a:rPr lang="pl-PL" sz="2400" dirty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ceidg.gov.pl</a:t>
            </a:r>
            <a:endParaRPr lang="pl-PL" sz="2400" dirty="0" smtClean="0">
              <a:solidFill>
                <a:srgbClr val="090909"/>
              </a:solidFill>
              <a:latin typeface="Bebas Neue" panose="020B0606020202050201" pitchFamily="34" charset="-18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8753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38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5135"/>
          <a:stretch/>
        </p:blipFill>
        <p:spPr>
          <a:xfrm>
            <a:off x="0" y="0"/>
            <a:ext cx="12194430" cy="6882938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1590040" y="1461383"/>
            <a:ext cx="9011920" cy="4270616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914209" y="2961015"/>
            <a:ext cx="8358504" cy="1116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pl-PL" sz="3600" dirty="0" smtClean="0">
                <a:solidFill>
                  <a:srgbClr val="C00000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na bieżąco sprawdza błędy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pl-PL" sz="2400" dirty="0" smtClean="0">
                <a:solidFill>
                  <a:srgbClr val="090909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popraw je przed podpisaniem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1924367" y="2769500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1924368" y="4492166"/>
            <a:ext cx="8353425" cy="0"/>
          </a:xfrm>
          <a:prstGeom prst="line">
            <a:avLst/>
          </a:prstGeom>
          <a:ln w="6350">
            <a:solidFill>
              <a:srgbClr val="0909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4501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6" b="11015"/>
          <a:stretch/>
        </p:blipFill>
        <p:spPr>
          <a:xfrm>
            <a:off x="21615" y="0"/>
            <a:ext cx="12170385" cy="6849687"/>
          </a:xfrm>
          <a:prstGeom prst="rect">
            <a:avLst/>
          </a:prstGeom>
        </p:spPr>
      </p:pic>
      <p:sp>
        <p:nvSpPr>
          <p:cNvPr id="17" name="Prostokąt 16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1</a:t>
            </a:r>
          </a:p>
        </p:txBody>
      </p:sp>
      <p:sp>
        <p:nvSpPr>
          <p:cNvPr id="19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Zarejestruj firmę</a:t>
            </a:r>
          </a:p>
        </p:txBody>
      </p:sp>
    </p:spTree>
    <p:extLst>
      <p:ext uri="{BB962C8B-B14F-4D97-AF65-F5344CB8AC3E}">
        <p14:creationId xmlns="" xmlns:p14="http://schemas.microsoft.com/office/powerpoint/2010/main" val="21917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697"/>
          <a:stretch/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" y="0"/>
            <a:ext cx="3108960" cy="6858000"/>
          </a:xfrm>
          <a:prstGeom prst="rect">
            <a:avLst/>
          </a:prstGeom>
          <a:solidFill>
            <a:srgbClr val="09090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0" y="2519967"/>
            <a:ext cx="3073411" cy="5175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Formularz krok 2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21616" y="3694474"/>
            <a:ext cx="2998640" cy="5039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3600" dirty="0" smtClean="0">
                <a:solidFill>
                  <a:schemeClr val="bg1"/>
                </a:solidFill>
                <a:latin typeface="Bebas Neue" panose="020B0606020202050201" pitchFamily="34" charset="-18"/>
                <a:ea typeface="Open Sans Light" panose="020B0306030504020204" pitchFamily="34" charset="0"/>
                <a:cs typeface="Open Sans Light" panose="020B0306030504020204" pitchFamily="34" charset="0"/>
              </a:rPr>
              <a:t>wybierz podpis</a:t>
            </a:r>
          </a:p>
        </p:txBody>
      </p:sp>
    </p:spTree>
    <p:extLst>
      <p:ext uri="{BB962C8B-B14F-4D97-AF65-F5344CB8AC3E}">
        <p14:creationId xmlns="" xmlns:p14="http://schemas.microsoft.com/office/powerpoint/2010/main" val="259667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248</Words>
  <Application>Microsoft Office PowerPoint</Application>
  <PresentationFormat>Niestandardowy</PresentationFormat>
  <Paragraphs>76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Wojciech Przybylski</dc:creator>
  <cp:lastModifiedBy>Rafal i Sylwia</cp:lastModifiedBy>
  <cp:revision>10</cp:revision>
  <dcterms:created xsi:type="dcterms:W3CDTF">2017-05-04T02:03:14Z</dcterms:created>
  <dcterms:modified xsi:type="dcterms:W3CDTF">2017-05-04T09:18:42Z</dcterms:modified>
</cp:coreProperties>
</file>