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masażysty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prowadzonej przez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technika masażystę: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96.04.Z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Działalność usługowa związana z poprawą kondycji fizycznej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86.90.A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fizjoterapeutyczna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96.02.Z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Fryzjerstwo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pozostałe zabiegi kosmetyczne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masażysty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249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2017-05-10T09:49:17Z</dcterms:modified>
</cp:coreProperties>
</file>