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mechanika okrętowego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4" y="5606448"/>
            <a:ext cx="2727741" cy="1251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prowadzonej przez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mechanika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okrętowego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33.15.Z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statków i łodzi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50.10.Z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morski i przybrzeżny pasażerski 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77.21.Z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Wypożyczanie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dzierżawa sprzętu rekreacyjnego i sportowego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mechanika okrętowego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3" y="5677693"/>
            <a:ext cx="2572465" cy="118030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256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2017-05-04T18:34:48Z</dcterms:modified>
</cp:coreProperties>
</file>