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mechatroniki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mechatronicznej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45.20.Z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Konserwacja i naprawa pojazdów samochodowych, z wyłączeniem motocykli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i konserwacja maszyn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45.32.Z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Sprzedaż detaliczna części i akcesoriów do pojazdów samochodowych, z wyłączeniem motocykli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mechatroniki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257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2017-05-04T11:31:34Z</dcterms:modified>
</cp:coreProperties>
</file>