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odlewnika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odlewniczej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24.53.Z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Odlewnictwo metali lekkich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24.54.B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Odlewnictwo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pozostałych metali nieżelaznych, gdzie indziej niesklasyfikowane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Naprawa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konserwacja maszyn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odlewnika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247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2017-05-10T08:42:23Z</dcterms:modified>
</cp:coreProperties>
</file>