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optyka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optyką: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95.29.Z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pozostałych artykułów użytku osobistego i domowego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47.78.Z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pozostałych nowych wyrobów prowadzona w wyspecjalizowanych sklepach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23.19.Z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obróbka pozostałego szkła, włączając szkło techniczne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optyka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259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2017-05-04T18:38:55Z</dcterms:modified>
</cp:coreProperties>
</file>