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organizacji reklamy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63" y="5626235"/>
            <a:ext cx="2684616" cy="12317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zajmującej się organizacją reklamy: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73.11.Z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agencji reklamowych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63.11.Z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Przetwarzanie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danych; zarządzanie stronami internetowymi (hosting) i podobna działalność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59.11.Z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związana z produkcją filmów, nagrań wideo i programów telewizyjnych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58.14.Z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Wydawanie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czasopism i pozostałych periodyków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organizacji reklamy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5" y="5733101"/>
            <a:ext cx="2451703" cy="112489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269</Words>
  <Application>Microsoft Office PowerPoint</Application>
  <PresentationFormat>Niestandardowy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2017-05-04T09:22:13Z</dcterms:modified>
</cp:coreProperties>
</file>