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4" r:id="rId16"/>
    <p:sldId id="272" r:id="rId17"/>
    <p:sldId id="273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24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16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354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439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346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683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32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884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593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359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508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316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341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303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technika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pożarnictwa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50" y="5154834"/>
            <a:ext cx="3238500" cy="1485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4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148"/>
          <a:stretch/>
        </p:blipFill>
        <p:spPr>
          <a:xfrm>
            <a:off x="-7498" y="0"/>
            <a:ext cx="12199498" cy="6849687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3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2469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758"/>
          <a:stretch/>
        </p:blipFill>
        <p:spPr>
          <a:xfrm>
            <a:off x="1305" y="-1"/>
            <a:ext cx="12201568" cy="6849375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4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opcje formularza</a:t>
            </a:r>
          </a:p>
        </p:txBody>
      </p:sp>
    </p:spTree>
    <p:extLst>
      <p:ext uri="{BB962C8B-B14F-4D97-AF65-F5344CB8AC3E}">
        <p14:creationId xmlns="" xmlns:p14="http://schemas.microsoft.com/office/powerpoint/2010/main" val="384986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5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pola</a:t>
            </a:r>
          </a:p>
        </p:txBody>
      </p:sp>
    </p:spTree>
    <p:extLst>
      <p:ext uri="{BB962C8B-B14F-4D97-AF65-F5344CB8AC3E}">
        <p14:creationId xmlns="" xmlns:p14="http://schemas.microsoft.com/office/powerpoint/2010/main" val="62562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Wybierz przeważający i pozostałe rodzaje działalności według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Polskiej Klasyfikacji Działalności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3902"/>
          <a:stretch/>
        </p:blipFill>
        <p:spPr>
          <a:xfrm>
            <a:off x="1644770" y="3832119"/>
            <a:ext cx="8902460" cy="21085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83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Przykładowe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PKD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 działalności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pożarniczej: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84.25.Z </a:t>
            </a:r>
            <a:r>
              <a:rPr lang="pl-PL" sz="2400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Ochrona przeciwpożarowa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02.40.Z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Działalność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usługowa związana z leśnictwem</a:t>
            </a: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38.12.Z </a:t>
            </a:r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Zbieranie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odpadów niebezpiecznych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411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wniosek!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721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VAT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urzędu skarbowego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(zanim wystawisz pierwszą fakturę)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009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ZUS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ubezpieczenia społecznego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7 dni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650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technika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pożarnictwa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50" y="5154834"/>
            <a:ext cx="3238500" cy="14859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9765102" y="6486845"/>
            <a:ext cx="2426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Szkoła Górska 2017</a:t>
            </a:r>
            <a:endParaRPr lang="en-US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951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od pomysłu do firmy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168649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pomysł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(co będziesz robił?)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7084258" y="2090510"/>
            <a:ext cx="3188455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analiza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(biznes plan)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899482" y="4295451"/>
            <a:ext cx="8353424" cy="1652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latin typeface="Bebas Neue" panose="020B0606020202050201" pitchFamily="34" charset="-18"/>
              </a:rPr>
              <a:t>3. rejestracja</a:t>
            </a:r>
          </a:p>
          <a:p>
            <a:pPr algn="ctr"/>
            <a:r>
              <a:rPr lang="pl-PL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(formalności)</a:t>
            </a:r>
          </a:p>
        </p:txBody>
      </p:sp>
    </p:spTree>
    <p:extLst>
      <p:ext uri="{BB962C8B-B14F-4D97-AF65-F5344CB8AC3E}">
        <p14:creationId xmlns="" xmlns:p14="http://schemas.microsoft.com/office/powerpoint/2010/main" val="3869123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rejestracja działalności gospodarczej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(wypełnij wniosek)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6780479" y="2086213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(podpisz wniosek)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899482" y="4366026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3. VAT?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(rejestracji dla celów podatkowych)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6780479" y="4361729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4. ZUS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(zgłoszenie do ubezpieczenia)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17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Centralna Ewidencja i Informacja </a:t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 Działalności Gospodarczej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wypełnić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też złożyć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osobiście lub listem poleconym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368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712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wniosek online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formularz na stronie</a:t>
            </a:r>
          </a:p>
          <a:p>
            <a:pPr marL="0" indent="0" algn="ctr">
              <a:buNone/>
            </a:pPr>
            <a:r>
              <a:rPr lang="pl-PL" sz="2400" dirty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ceidg.gov.pl</a:t>
            </a:r>
            <a:endParaRPr lang="pl-PL" sz="2400" dirty="0" smtClean="0">
              <a:solidFill>
                <a:srgbClr val="090909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87536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rgbClr val="C00000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na bieżąco sprawdza 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popraw je przed podpisaniem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450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6" b="11015"/>
          <a:stretch/>
        </p:blipFill>
        <p:spPr>
          <a:xfrm>
            <a:off x="21615" y="0"/>
            <a:ext cx="12170385" cy="6849687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1</a:t>
            </a:r>
          </a:p>
        </p:txBody>
      </p:sp>
      <p:sp>
        <p:nvSpPr>
          <p:cNvPr id="19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Zarejestruj firmę</a:t>
            </a:r>
          </a:p>
        </p:txBody>
      </p:sp>
    </p:spTree>
    <p:extLst>
      <p:ext uri="{BB962C8B-B14F-4D97-AF65-F5344CB8AC3E}">
        <p14:creationId xmlns="" xmlns:p14="http://schemas.microsoft.com/office/powerpoint/2010/main" val="21917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697"/>
          <a:stretch/>
        </p:blipFill>
        <p:spPr>
          <a:xfrm>
            <a:off x="0" y="0"/>
            <a:ext cx="12192000" cy="684968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2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5966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242</Words>
  <Application>Microsoft Office PowerPoint</Application>
  <PresentationFormat>Niestandardowy</PresentationFormat>
  <Paragraphs>77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Wojciech Przybylski</dc:creator>
  <cp:lastModifiedBy>Rafal i Sylwia</cp:lastModifiedBy>
  <cp:revision>10</cp:revision>
  <dcterms:created xsi:type="dcterms:W3CDTF">2017-05-04T02:03:14Z</dcterms:created>
  <dcterms:modified xsi:type="dcterms:W3CDTF">2017-05-10T09:51:26Z</dcterms:modified>
</cp:coreProperties>
</file>