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przeróbki kopalin stałych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10" y="5586658"/>
            <a:ext cx="2770873" cy="1271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przeróbką kopalin stałych: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05.10.Z</a:t>
            </a:r>
            <a:r>
              <a:rPr lang="pl-PL" sz="2400" u="sng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Wydobywanie węgla kamiennego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05.20.Z</a:t>
            </a:r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Wydobywanie </a:t>
            </a:r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węgla brunatnego (lignitu)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07.29.Z</a:t>
            </a:r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Górnictwo </a:t>
            </a:r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pozostałych rud metali nieżelaznych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przeróbki kopalin stałych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16" y="5590616"/>
            <a:ext cx="2762246" cy="126738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254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2017-05-10T08:45:52Z</dcterms:modified>
</cp:coreProperties>
</file>