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przetwórstwa mleczarskiego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48" y="5602490"/>
            <a:ext cx="2736367" cy="1255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 przetwórstwem mleczarskim: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10.51.Z 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Przetwórstwo mleka i wyrób serów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10.89.Z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Produkcja pozostałych artykułów spożywczych, gdzie indziej niesklasyfikowana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10.86.Z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Produkcja artykułów spożywczych homogenizowanych i żywności dietetycznej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46.33.Z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hurtowa mleka, wyrobów mleczarskich, jaj, olejów i tłuszczów jadalnych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przetwórstwa mleczarskiego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17" y="5594575"/>
            <a:ext cx="2753620" cy="126342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271</Words>
  <Application>Microsoft Office PowerPoint</Application>
  <PresentationFormat>Niestandardowy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11</cp:revision>
  <dcterms:created xsi:type="dcterms:W3CDTF">2017-05-04T02:03:14Z</dcterms:created>
  <dcterms:modified xsi:type="dcterms:W3CDTF">2017-05-10T09:29:06Z</dcterms:modified>
</cp:coreProperties>
</file>