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rachunkowości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rachunkowej: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69.20.Z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rachunkowo-księgowa; doradztwo podatkowe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70.22.Z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doradztwo w zakresie prowadzenia działalności gospodarczej i zarządzania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82.11.Z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usługowa związana z administracyjną obsługą biura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rachunkowości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253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2017-05-04T09:24:58Z</dcterms:modified>
</cp:coreProperties>
</file>