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rybołówstwa morskiego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8" y="5587481"/>
            <a:ext cx="2769080" cy="127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rybołówstwem morskim: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03.11.Z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Rybołówstwo w wodach morskich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52.22.A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wspomagająca transport morski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52.29.A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morskich agencji transportowych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52.10.B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Magazynowanie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przechowywanie pozostałych towarów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rybołówstwa morskiego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42" y="5602490"/>
            <a:ext cx="2736367" cy="125551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256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2017-05-04T09:30:25Z</dcterms:modified>
</cp:coreProperties>
</file>