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dla technika technologii szkła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:p14="http://schemas.microsoft.com/office/powerpoint/2010/main" xmlns="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:p14="http://schemas.microsoft.com/office/powerpoint/2010/main" xmlns="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technologicznej szkła: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23.19.Z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i obróbka pozostałego szkła, włączając szkło techniczne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23.11.Z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szkła płaskiego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18.12.Z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drukowanie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23.12.Z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Kształtowanie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obróbka szkła płaskiego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technologii szkła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:p14="http://schemas.microsoft.com/office/powerpoint/2010/main" xmlns="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:p14="http://schemas.microsoft.com/office/powerpoint/2010/main" xmlns="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255</Words>
  <Application>Microsoft Office PowerPoint</Application>
  <PresentationFormat>Niestandardowy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2017-05-04T08:35:17Z</dcterms:modified>
</cp:coreProperties>
</file>