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turystyki wiejskiej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związanej z turystyką wiejską: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55.20.Z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Obiekty noclegowe turystyczne i miejsca krótkotrwałego zakwaterowania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55.10.Z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Hotele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podobne obiekty zakwaterowania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56.10.A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Restauracje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inne stałe placówki gastronomiczne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turystyki wiejskiej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255</Words>
  <Application>Microsoft Office PowerPoint</Application>
  <PresentationFormat>Niestandardowy</PresentationFormat>
  <Paragraphs>77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2017-05-10T09:31:02Z</dcterms:modified>
</cp:coreProperties>
</file>