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urządzeń dźwigowych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73" y="5611229"/>
            <a:ext cx="2717321" cy="12467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prowadzonej przez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technika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urządzeń dźwigowych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33.12.Z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Naprawa i konserwacja maszyn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43.29.Z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Wykonywanie pozostałych instalacji budowlanych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urządzeń dźwigowych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15" y="5634154"/>
            <a:ext cx="2667356" cy="122384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245</Words>
  <Application>Microsoft Office PowerPoint</Application>
  <PresentationFormat>Niestandardowy</PresentationFormat>
  <Paragraphs>74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2017-05-04T11:35:37Z</dcterms:modified>
</cp:coreProperties>
</file>