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usług kosmetycznych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078" y="5603408"/>
            <a:ext cx="2986540" cy="13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:p14="http://schemas.microsoft.com/office/powerpoint/2010/main" xmlns="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:p14="http://schemas.microsoft.com/office/powerpoint/2010/main" xmlns="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:p14="http://schemas.microsoft.com/office/powerpoint/2010/main" xmlns="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kosmetycznej: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96.02.Z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Fryzjerstwo i pozostałe zabiegi kosmetyczne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96.09.Z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usługowa, gdzie indziej niesklasyfikowana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47.75.Z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detaliczna kosmetyków i artykułów toaletowych prowadzona w wyspecjalizowanych sklepach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usług kosmetycznych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3374" y="5641674"/>
            <a:ext cx="2910680" cy="133548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:p14="http://schemas.microsoft.com/office/powerpoint/2010/main" xmlns="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:p14="http://schemas.microsoft.com/office/powerpoint/2010/main" xmlns="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:p14="http://schemas.microsoft.com/office/powerpoint/2010/main" xmlns="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256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2017-05-04T08:46:46Z</dcterms:modified>
</cp:coreProperties>
</file>