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weterynarii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weterynaryjnej: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01.62.Z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usługowa wspomagająca chów i hodowlę zwierząt gospodarskich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71.20.A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Badania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analizy związane z jakością żywności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75.00.Z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weterynaryjna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weterynarii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2017-05-10T09:05:19Z</dcterms:modified>
</cp:coreProperties>
</file>