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zegarmistrza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zegarmistrzowskiej: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95.25.Z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Naprawa zegarów, zegarków oraz biżuterii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47.77.Z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Sprzedaż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detaliczna zegarków, zegarów i biżuterii prowadzona w wyspecjalizowanych sklepach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47.91.Z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Sprzedaż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detaliczna prowadzona przez domy sprzedaży wysyłkowej lub Internet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zegarmistrza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256</Words>
  <Application>Microsoft Office PowerPoint</Application>
  <PresentationFormat>Niestandardowy</PresentationFormat>
  <Paragraphs>77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10</cp:revision>
  <dcterms:created xsi:type="dcterms:W3CDTF">2017-05-04T02:03:14Z</dcterms:created>
  <dcterms:modified xsi:type="dcterms:W3CDTF">2017-05-04T18:40:51Z</dcterms:modified>
</cp:coreProperties>
</file>