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ślusarza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ślusarskiej: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25.62.Z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Obróbka mechaniczna elementów metalowych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25.11.Z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Produkcja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konstrukcji metalowych i ich części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43.99.Z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Pozostałe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specjalistyczne roboty budowlane, gdzie indziej niesklasyfikowane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ślusarza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248</Words>
  <Application>Microsoft Office PowerPoint</Application>
  <PresentationFormat>Niestandardowy</PresentationFormat>
  <Paragraphs>77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2017-05-04T18:28:23Z</dcterms:modified>
</cp:coreProperties>
</file>